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102" d="100"/>
          <a:sy n="102" d="100"/>
        </p:scale>
        <p:origin x="192" y="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59BB7-CC55-77FB-E0E8-D94FD1A828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97E48F-11D7-D584-C59F-E674EAA6BA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044AA-CAC0-C5DC-BA65-3D64AF144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4B98-4835-6748-B553-353EB4D6B4F7}" type="datetimeFigureOut">
              <a:rPr lang="en-AU" smtClean="0"/>
              <a:t>2/2/2023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9DEAE2-ADFA-4AEB-8558-BC99BFDA0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34C685-9186-CD30-3E3F-E93DBBBF4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85DCD-D079-C340-9C13-40CF9005D5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047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F4659-3D45-9EC1-BE2D-5FA98923D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955552-38D0-11A0-EBF0-3C9A0F3DDF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4E1148-A0EB-816F-8A2E-474A55ED2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4B98-4835-6748-B553-353EB4D6B4F7}" type="datetimeFigureOut">
              <a:rPr lang="en-AU" smtClean="0"/>
              <a:t>2/2/2023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93E813-2BC3-BC34-44D2-EDC79C91C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511366-16C6-0616-1FA4-5C57E9163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85DCD-D079-C340-9C13-40CF9005D5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1947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437D87-A692-F2F6-0FD2-912DE4D2E8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F6570A-E87C-8489-729D-2391FBDA0C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ACADF-B917-2578-87E1-440CEADCE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4B98-4835-6748-B553-353EB4D6B4F7}" type="datetimeFigureOut">
              <a:rPr lang="en-AU" smtClean="0"/>
              <a:t>2/2/2023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D71A9-FEFA-1DEB-F43B-A6AC66CC5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5D009-EB74-7DFD-F9BA-0EA842C84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85DCD-D079-C340-9C13-40CF9005D5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7788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34D31-25BF-9B37-2DA2-7A277D3B8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94E776-FB31-44E0-41B9-1A89CF2CA0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BDFFE3-97D5-DB4F-B06D-C9A366589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4B98-4835-6748-B553-353EB4D6B4F7}" type="datetimeFigureOut">
              <a:rPr lang="en-AU" smtClean="0"/>
              <a:t>2/2/2023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05E54-61A2-91DB-0C82-9A5343E3A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9AC7BD-0F74-BB80-1294-407AB38B6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85DCD-D079-C340-9C13-40CF9005D5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744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5CCDC-C8D6-280D-939F-64A045151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86E7EC-0FD3-FD55-5C48-57B9E1C6C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0F3D3E-D2AF-91C0-CD08-640667145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4B98-4835-6748-B553-353EB4D6B4F7}" type="datetimeFigureOut">
              <a:rPr lang="en-AU" smtClean="0"/>
              <a:t>2/2/2023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60E69F-471B-F396-77CA-D85D4FAC0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A02A0A-A048-38E9-2C75-F58B7FD71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85DCD-D079-C340-9C13-40CF9005D5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3620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6DFB5-8290-CE74-8A9D-1EAD44F53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4A77A-D05E-F37C-A50B-CBB6BDDE75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EAF5DB-4989-6831-DC1A-0776E96AA3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B88B93-E498-0886-04D4-570682A94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4B98-4835-6748-B553-353EB4D6B4F7}" type="datetimeFigureOut">
              <a:rPr lang="en-AU" smtClean="0"/>
              <a:t>2/2/2023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FA6ED4-B0E4-5110-9608-3E604FA21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C58B1B-09E3-A1C2-AF04-D0D3800D7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85DCD-D079-C340-9C13-40CF9005D5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6779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BF3B59-D233-BC2B-1C51-3ECC138CC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8B71F5-C79E-F4F9-F779-C6CB4A53A6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B4A92D-FFA6-D27E-A5EB-84182B95B9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81DA6D-F396-64FE-20D0-C3FBE1B822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0811C1-5823-F8B7-1FC0-4CC4C14C0E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CA7F8B-9986-4F5E-D711-2070FF171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4B98-4835-6748-B553-353EB4D6B4F7}" type="datetimeFigureOut">
              <a:rPr lang="en-AU" smtClean="0"/>
              <a:t>2/2/2023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492E65-9C44-92AE-2F67-16432531F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6719CC-5585-EBC0-3B05-8BA92AB48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85DCD-D079-C340-9C13-40CF9005D5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64961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92F35-56E8-D0E5-73C8-CFFC762F6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495780-61DB-0D58-87BB-F0F0118CA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4B98-4835-6748-B553-353EB4D6B4F7}" type="datetimeFigureOut">
              <a:rPr lang="en-AU" smtClean="0"/>
              <a:t>2/2/2023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ADD924-A6D0-0DE2-CA49-82A96FA2B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4690B1-7BC4-4D62-0C54-A72E68C26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85DCD-D079-C340-9C13-40CF9005D5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7357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8DE2-9F75-2CB1-E576-C7C9F3DC2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4B98-4835-6748-B553-353EB4D6B4F7}" type="datetimeFigureOut">
              <a:rPr lang="en-AU" smtClean="0"/>
              <a:t>2/2/2023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53D510-4C8B-C1EE-5D55-4BB5BB274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561BE6-6BA7-34D2-F25C-8BCD05267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85DCD-D079-C340-9C13-40CF9005D5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8948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7F543-B3E6-E495-7396-24D614CC2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982118-26E4-C1CD-846A-8121761597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97FFF3-3537-F574-4C77-146451C61D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3FC769-445B-BDAF-6461-2515AB0EB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4B98-4835-6748-B553-353EB4D6B4F7}" type="datetimeFigureOut">
              <a:rPr lang="en-AU" smtClean="0"/>
              <a:t>2/2/2023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AB6AA4-8CE6-16C5-34CC-AC798CB74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74C641-E84A-441B-3D21-F26126E8A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85DCD-D079-C340-9C13-40CF9005D5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7109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372DEF-73ED-F50D-938A-03B771650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75FC61-1EBA-8E32-E2F2-D45E17BAF9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5C6613-7ADE-D814-2CCC-706A87066A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B87F90-A9CB-C664-D280-EE2D9250B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4B98-4835-6748-B553-353EB4D6B4F7}" type="datetimeFigureOut">
              <a:rPr lang="en-AU" smtClean="0"/>
              <a:t>2/2/2023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5651AE-CCC5-7039-644F-289A885E9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FD6599-822B-92D8-F60E-F5F5B3F56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85DCD-D079-C340-9C13-40CF9005D5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3255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EBA82D-B872-7F30-140C-537E48142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0579F7-4E39-107A-C883-F3AD6EA085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2093B9-2117-7FFA-18F4-E2A1EE82E4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244B98-4835-6748-B553-353EB4D6B4F7}" type="datetimeFigureOut">
              <a:rPr lang="en-AU" smtClean="0"/>
              <a:t>2/2/2023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A5661D-A80E-F3C6-A5DA-44A68D50F4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630F61-2732-6A5E-3E92-5B21E9A326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85DCD-D079-C340-9C13-40CF9005D5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8781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91FBC4E6-EB4E-837D-64A1-AC1409914865}"/>
              </a:ext>
            </a:extLst>
          </p:cNvPr>
          <p:cNvGrpSpPr/>
          <p:nvPr/>
        </p:nvGrpSpPr>
        <p:grpSpPr>
          <a:xfrm>
            <a:off x="-26875" y="0"/>
            <a:ext cx="12218875" cy="6858000"/>
            <a:chOff x="-26875" y="0"/>
            <a:chExt cx="12218875" cy="685800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975DD41-6D75-942E-7B7D-732772EE4A6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pic>
          <p:nvPicPr>
            <p:cNvPr id="5" name="Picture 4" descr="Map&#10;&#10;Description automatically generated">
              <a:extLst>
                <a:ext uri="{FF2B5EF4-FFF2-40B4-BE49-F238E27FC236}">
                  <a16:creationId xmlns:a16="http://schemas.microsoft.com/office/drawing/2014/main" id="{05946CD3-53CB-9E4A-6352-94E625C25A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70380" y="2651271"/>
              <a:ext cx="4158443" cy="2198307"/>
            </a:xfrm>
            <a:prstGeom prst="rect">
              <a:avLst/>
            </a:prstGeom>
          </p:spPr>
        </p:pic>
        <p:pic>
          <p:nvPicPr>
            <p:cNvPr id="9" name="Picture 8" descr="Map&#10;&#10;Description automatically generated">
              <a:extLst>
                <a:ext uri="{FF2B5EF4-FFF2-40B4-BE49-F238E27FC236}">
                  <a16:creationId xmlns:a16="http://schemas.microsoft.com/office/drawing/2014/main" id="{AD43E16E-8DE4-7CC1-A169-5FBBCD74FF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700" r="6892"/>
            <a:stretch/>
          </p:blipFill>
          <p:spPr>
            <a:xfrm>
              <a:off x="8228326" y="2493044"/>
              <a:ext cx="3859212" cy="2361044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7516A36-6B5F-77D5-428F-2DE52219EA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23736" b="17795"/>
            <a:stretch/>
          </p:blipFill>
          <p:spPr>
            <a:xfrm>
              <a:off x="6196206" y="5145822"/>
              <a:ext cx="4466283" cy="1380471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5D54B33-AB52-422E-42F0-95C2BBE6311C}"/>
                </a:ext>
              </a:extLst>
            </p:cNvPr>
            <p:cNvSpPr txBox="1"/>
            <p:nvPr/>
          </p:nvSpPr>
          <p:spPr>
            <a:xfrm>
              <a:off x="5670876" y="4763989"/>
              <a:ext cx="26866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E" b="0" i="0" u="none" strike="noStrike" dirty="0">
                  <a:solidFill>
                    <a:srgbClr val="4D5156"/>
                  </a:solidFill>
                  <a:effectLst/>
                  <a:latin typeface="arial" panose="020B0604020202020204" pitchFamily="34" charset="0"/>
                </a:rPr>
                <a:t>~</a:t>
              </a:r>
              <a:r>
                <a:rPr lang="en-AU" dirty="0"/>
                <a:t>40%: </a:t>
              </a:r>
              <a:r>
                <a:rPr lang="en-AU" i="1" dirty="0"/>
                <a:t>R</a:t>
              </a:r>
              <a:r>
                <a:rPr lang="en-AU" i="1" baseline="-25000" dirty="0"/>
                <a:t>g</a:t>
              </a:r>
              <a:r>
                <a:rPr lang="en-AU" dirty="0"/>
                <a:t> range 2.2-2.5 nm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023BC41-4F4D-F000-2635-783B0CD638BE}"/>
                </a:ext>
              </a:extLst>
            </p:cNvPr>
            <p:cNvSpPr txBox="1"/>
            <p:nvPr/>
          </p:nvSpPr>
          <p:spPr>
            <a:xfrm>
              <a:off x="7976335" y="6413843"/>
              <a:ext cx="16786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E" b="0" i="0" u="none" strike="noStrike" dirty="0">
                  <a:solidFill>
                    <a:srgbClr val="4D5156"/>
                  </a:solidFill>
                  <a:effectLst/>
                  <a:latin typeface="arial" panose="020B0604020202020204" pitchFamily="34" charset="0"/>
                </a:rPr>
                <a:t>~</a:t>
              </a:r>
              <a:r>
                <a:rPr lang="en-AU" dirty="0"/>
                <a:t>20% </a:t>
              </a:r>
              <a:r>
                <a:rPr lang="en-AU" i="1" dirty="0"/>
                <a:t>R</a:t>
              </a:r>
              <a:r>
                <a:rPr lang="en-AU" i="1" baseline="-25000" dirty="0"/>
                <a:t>g</a:t>
              </a:r>
              <a:r>
                <a:rPr lang="en-AU" dirty="0"/>
                <a:t> 3.6 nm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341B86D-BBB8-F6EB-5941-8DF3481FABD9}"/>
                </a:ext>
              </a:extLst>
            </p:cNvPr>
            <p:cNvSpPr txBox="1"/>
            <p:nvPr/>
          </p:nvSpPr>
          <p:spPr>
            <a:xfrm>
              <a:off x="8845501" y="4763989"/>
              <a:ext cx="26866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E" b="0" i="0" u="none" strike="noStrike" dirty="0">
                  <a:solidFill>
                    <a:srgbClr val="4D5156"/>
                  </a:solidFill>
                  <a:effectLst/>
                  <a:latin typeface="arial" panose="020B0604020202020204" pitchFamily="34" charset="0"/>
                </a:rPr>
                <a:t>~</a:t>
              </a:r>
              <a:r>
                <a:rPr lang="en-AU" dirty="0"/>
                <a:t>40%: </a:t>
              </a:r>
              <a:r>
                <a:rPr lang="en-AU" i="1" dirty="0"/>
                <a:t>R</a:t>
              </a:r>
              <a:r>
                <a:rPr lang="en-AU" i="1" baseline="-25000" dirty="0"/>
                <a:t>g</a:t>
              </a:r>
              <a:r>
                <a:rPr lang="en-AU" dirty="0"/>
                <a:t> range 2.8-3.0 nm</a:t>
              </a:r>
            </a:p>
          </p:txBody>
        </p:sp>
        <p:pic>
          <p:nvPicPr>
            <p:cNvPr id="20" name="Picture 19" descr="Chart, scatter chart&#10;&#10;Description automatically generated">
              <a:extLst>
                <a:ext uri="{FF2B5EF4-FFF2-40B4-BE49-F238E27FC236}">
                  <a16:creationId xmlns:a16="http://schemas.microsoft.com/office/drawing/2014/main" id="{DC72738A-992D-72CA-2C2B-33A16DD0C2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96000" y="165739"/>
              <a:ext cx="5128891" cy="2490042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B1F9325-16C5-696D-D94C-22AE79640CB7}"/>
                </a:ext>
              </a:extLst>
            </p:cNvPr>
            <p:cNvSpPr txBox="1"/>
            <p:nvPr/>
          </p:nvSpPr>
          <p:spPr>
            <a:xfrm>
              <a:off x="7892179" y="407552"/>
              <a:ext cx="27703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i="1" dirty="0">
                  <a:latin typeface="Symbol" pitchFamily="2" charset="2"/>
                </a:rPr>
                <a:t>c</a:t>
              </a:r>
              <a:r>
                <a:rPr lang="en-AU" baseline="30000" dirty="0"/>
                <a:t>2</a:t>
              </a:r>
              <a:r>
                <a:rPr lang="en-AU" dirty="0"/>
                <a:t> = 1.03; CorMap P = 0.81</a:t>
              </a:r>
            </a:p>
          </p:txBody>
        </p:sp>
        <p:pic>
          <p:nvPicPr>
            <p:cNvPr id="23" name="Picture 22" descr="Chart, line chart&#10;&#10;Description automatically generated">
              <a:extLst>
                <a:ext uri="{FF2B5EF4-FFF2-40B4-BE49-F238E27FC236}">
                  <a16:creationId xmlns:a16="http://schemas.microsoft.com/office/drawing/2014/main" id="{747CBEAB-687C-A0AE-261A-9B748BE970A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9108" y="683497"/>
              <a:ext cx="5170572" cy="2510277"/>
            </a:xfrm>
            <a:prstGeom prst="rect">
              <a:avLst/>
            </a:prstGeom>
          </p:spPr>
        </p:pic>
        <p:pic>
          <p:nvPicPr>
            <p:cNvPr id="25" name="Picture 24" descr="Chart, line chart&#10;&#10;Description automatically generated">
              <a:extLst>
                <a:ext uri="{FF2B5EF4-FFF2-40B4-BE49-F238E27FC236}">
                  <a16:creationId xmlns:a16="http://schemas.microsoft.com/office/drawing/2014/main" id="{35E2FB86-C0A9-BF04-E4A0-B136B0DCC35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10687" y="3786262"/>
              <a:ext cx="5128889" cy="2490041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8B8CCC3-53E8-EA9C-0C2E-711FC4E24121}"/>
                </a:ext>
              </a:extLst>
            </p:cNvPr>
            <p:cNvSpPr txBox="1"/>
            <p:nvPr/>
          </p:nvSpPr>
          <p:spPr>
            <a:xfrm>
              <a:off x="2585482" y="3109316"/>
              <a:ext cx="6319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i="1" dirty="0"/>
                <a:t>R</a:t>
              </a:r>
              <a:r>
                <a:rPr lang="en-AU" i="1" baseline="-25000" dirty="0"/>
                <a:t>g</a:t>
              </a:r>
              <a:r>
                <a:rPr lang="en-AU" dirty="0"/>
                <a:t>, Å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344211D-5AD2-7A71-2310-87CBD0C24BF7}"/>
                </a:ext>
              </a:extLst>
            </p:cNvPr>
            <p:cNvSpPr txBox="1"/>
            <p:nvPr/>
          </p:nvSpPr>
          <p:spPr>
            <a:xfrm>
              <a:off x="2522433" y="6156961"/>
              <a:ext cx="8386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i="1" dirty="0"/>
                <a:t>D</a:t>
              </a:r>
              <a:r>
                <a:rPr lang="en-AU" i="1" baseline="-25000" dirty="0"/>
                <a:t>max</a:t>
              </a:r>
              <a:r>
                <a:rPr lang="en-AU" dirty="0"/>
                <a:t>, Å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F426107-B267-6C5D-5F31-0DC4E8B900BF}"/>
                </a:ext>
              </a:extLst>
            </p:cNvPr>
            <p:cNvSpPr txBox="1"/>
            <p:nvPr/>
          </p:nvSpPr>
          <p:spPr>
            <a:xfrm>
              <a:off x="538024" y="378223"/>
              <a:ext cx="51705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i="1" dirty="0"/>
                <a:t>R</a:t>
              </a:r>
              <a:r>
                <a:rPr lang="en-AU" i="1" baseline="-25000" dirty="0"/>
                <a:t>g</a:t>
              </a:r>
              <a:r>
                <a:rPr lang="en-AU" dirty="0"/>
                <a:t> distribution: Initial pool = red; refined pool= blue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FEC9742-6032-9AFE-2B91-F039D199690D}"/>
                </a:ext>
              </a:extLst>
            </p:cNvPr>
            <p:cNvSpPr txBox="1"/>
            <p:nvPr/>
          </p:nvSpPr>
          <p:spPr>
            <a:xfrm>
              <a:off x="324565" y="3488498"/>
              <a:ext cx="52250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i="1" dirty="0"/>
                <a:t>D</a:t>
              </a:r>
              <a:r>
                <a:rPr lang="en-AU" i="1" baseline="-25000" dirty="0"/>
                <a:t>max</a:t>
              </a:r>
              <a:r>
                <a:rPr lang="en-AU" dirty="0"/>
                <a:t> distribution: Initial pool = red; refined pool= blue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575F466-0C27-4DE6-6136-E46D3011997D}"/>
                </a:ext>
              </a:extLst>
            </p:cNvPr>
            <p:cNvSpPr txBox="1"/>
            <p:nvPr/>
          </p:nvSpPr>
          <p:spPr>
            <a:xfrm rot="16200000">
              <a:off x="-793235" y="4669421"/>
              <a:ext cx="19285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dirty="0"/>
                <a:t>Relative frequency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AF11922-DC76-F512-BA47-D2880072D728}"/>
                </a:ext>
              </a:extLst>
            </p:cNvPr>
            <p:cNvSpPr txBox="1"/>
            <p:nvPr/>
          </p:nvSpPr>
          <p:spPr>
            <a:xfrm rot="16200000">
              <a:off x="-806480" y="1673011"/>
              <a:ext cx="19285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dirty="0"/>
                <a:t>Relative frequency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4761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id="{05946CD3-53CB-9E4A-6352-94E625C25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7228" y="306228"/>
            <a:ext cx="4158443" cy="21983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AD6580E-4119-D6DD-C5D7-905A275866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9315" y="619451"/>
            <a:ext cx="6200160" cy="3277635"/>
          </a:xfrm>
          <a:prstGeom prst="rect">
            <a:avLst/>
          </a:prstGeom>
        </p:spPr>
      </p:pic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AD43E16E-8DE4-7CC1-A169-5FBBCD74FF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0553" y="58045"/>
            <a:ext cx="4627920" cy="24464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7516A36-6B5F-77D5-428F-2DE52219EA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3305" y="2248478"/>
            <a:ext cx="4466283" cy="2361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1692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62</Words>
  <Application>Microsoft Macintosh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Arial</vt:lpstr>
      <vt:lpstr>Calibri</vt:lpstr>
      <vt:lpstr>Calibri Light</vt:lpstr>
      <vt:lpstr>Symbol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CMJ</dc:creator>
  <cp:lastModifiedBy>CMJ</cp:lastModifiedBy>
  <cp:revision>2</cp:revision>
  <dcterms:created xsi:type="dcterms:W3CDTF">2023-02-02T07:58:37Z</dcterms:created>
  <dcterms:modified xsi:type="dcterms:W3CDTF">2023-02-02T09:59:12Z</dcterms:modified>
</cp:coreProperties>
</file>